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0" roundtripDataSignature="AMtx7mh4CbfFWp/36LoUFmo7PAOyd1Ry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c672125e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23c672125ec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c672125e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3c672125ec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5" name="Google Shape;45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6" name="Google Shape;4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5365750" y="495300"/>
            <a:ext cx="6107112" cy="29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0" i="0" lang="en-US" sz="6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5365750" y="4329112"/>
            <a:ext cx="6107112" cy="2016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Autor, filiação etc.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0" i="0" lang="en-US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Mesmos dados do resumo e/ou do artigo</a:t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33318" cy="65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-16650" y="-1665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-16650" y="665390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/>
          <p:nvPr/>
        </p:nvSpPr>
        <p:spPr>
          <a:xfrm rot="5400000">
            <a:off x="-3362250" y="33206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 rot="5400000">
            <a:off x="8650650" y="33249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Subtítulos</a:t>
            </a:r>
            <a:endParaRPr/>
          </a:p>
        </p:txBody>
      </p:sp>
      <p:sp>
        <p:nvSpPr>
          <p:cNvPr id="96" name="Google Shape;96;p2"/>
          <p:cNvSpPr txBox="1"/>
          <p:nvPr>
            <p:ph idx="1" type="body"/>
          </p:nvPr>
        </p:nvSpPr>
        <p:spPr>
          <a:xfrm>
            <a:off x="838200" y="1742288"/>
            <a:ext cx="10515600" cy="40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Escreva aqui o conteúdo do slide;</a:t>
            </a:r>
            <a:endParaRPr/>
          </a:p>
          <a:p>
            <a:pPr indent="-228600" lvl="0" marL="2286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Copie este slide para utilizá-lo na sequência.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b="0" l="0" r="-64257" t="0"/>
          <a:stretch/>
        </p:blipFill>
        <p:spPr>
          <a:xfrm>
            <a:off x="8464600" y="5599100"/>
            <a:ext cx="704088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 b="0" l="0" r="6638" t="0"/>
          <a:stretch/>
        </p:blipFill>
        <p:spPr>
          <a:xfrm>
            <a:off x="9168688" y="5799125"/>
            <a:ext cx="1289304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3687" y="6030837"/>
            <a:ext cx="1314450" cy="44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"/>
          <p:cNvCxnSpPr/>
          <p:nvPr/>
        </p:nvCxnSpPr>
        <p:spPr>
          <a:xfrm>
            <a:off x="208200" y="220700"/>
            <a:ext cx="0" cy="64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"/>
          <p:cNvCxnSpPr/>
          <p:nvPr/>
        </p:nvCxnSpPr>
        <p:spPr>
          <a:xfrm>
            <a:off x="195700" y="220700"/>
            <a:ext cx="118173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"/>
          <p:cNvCxnSpPr/>
          <p:nvPr/>
        </p:nvCxnSpPr>
        <p:spPr>
          <a:xfrm>
            <a:off x="12000450" y="220700"/>
            <a:ext cx="12600" cy="644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"/>
          <p:cNvCxnSpPr/>
          <p:nvPr/>
        </p:nvCxnSpPr>
        <p:spPr>
          <a:xfrm>
            <a:off x="208200" y="6666450"/>
            <a:ext cx="118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2"/>
          <p:cNvSpPr/>
          <p:nvPr/>
        </p:nvSpPr>
        <p:spPr>
          <a:xfrm>
            <a:off x="-16650" y="-1665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-16650" y="665390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 rot="5400000">
            <a:off x="-3362250" y="33206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 rot="5400000">
            <a:off x="8650650" y="33249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3c672125ec_0_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Subtítulos</a:t>
            </a:r>
            <a:endParaRPr/>
          </a:p>
        </p:txBody>
      </p:sp>
      <p:sp>
        <p:nvSpPr>
          <p:cNvPr id="113" name="Google Shape;113;g23c672125ec_0_7"/>
          <p:cNvSpPr txBox="1"/>
          <p:nvPr>
            <p:ph idx="1" type="body"/>
          </p:nvPr>
        </p:nvSpPr>
        <p:spPr>
          <a:xfrm>
            <a:off x="838200" y="1742288"/>
            <a:ext cx="10515600" cy="40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Escreva aqui o conteúdo do slide;</a:t>
            </a:r>
            <a:endParaRPr/>
          </a:p>
          <a:p>
            <a:pPr indent="-228600" lvl="0" marL="2286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Copie este slide para utilizá-lo na sequência.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g23c672125ec_0_7"/>
          <p:cNvPicPr preferRelativeResize="0"/>
          <p:nvPr/>
        </p:nvPicPr>
        <p:blipFill rotWithShape="1">
          <a:blip r:embed="rId3">
            <a:alphaModFix/>
          </a:blip>
          <a:srcRect b="0" l="0" r="-64257" t="0"/>
          <a:stretch/>
        </p:blipFill>
        <p:spPr>
          <a:xfrm>
            <a:off x="8464600" y="5599100"/>
            <a:ext cx="704088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3c672125ec_0_7"/>
          <p:cNvPicPr preferRelativeResize="0"/>
          <p:nvPr/>
        </p:nvPicPr>
        <p:blipFill rotWithShape="1">
          <a:blip r:embed="rId4">
            <a:alphaModFix/>
          </a:blip>
          <a:srcRect b="0" l="0" r="6638" t="0"/>
          <a:stretch/>
        </p:blipFill>
        <p:spPr>
          <a:xfrm>
            <a:off x="9168688" y="5799125"/>
            <a:ext cx="1289304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23c672125ec_0_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3687" y="6030837"/>
            <a:ext cx="1314450" cy="44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g23c672125ec_0_7"/>
          <p:cNvCxnSpPr/>
          <p:nvPr/>
        </p:nvCxnSpPr>
        <p:spPr>
          <a:xfrm>
            <a:off x="208200" y="220700"/>
            <a:ext cx="0" cy="64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g23c672125ec_0_7"/>
          <p:cNvCxnSpPr/>
          <p:nvPr/>
        </p:nvCxnSpPr>
        <p:spPr>
          <a:xfrm>
            <a:off x="195700" y="220700"/>
            <a:ext cx="118173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g23c672125ec_0_7"/>
          <p:cNvCxnSpPr/>
          <p:nvPr/>
        </p:nvCxnSpPr>
        <p:spPr>
          <a:xfrm>
            <a:off x="12000450" y="220700"/>
            <a:ext cx="12600" cy="644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g23c672125ec_0_7"/>
          <p:cNvCxnSpPr/>
          <p:nvPr/>
        </p:nvCxnSpPr>
        <p:spPr>
          <a:xfrm>
            <a:off x="208200" y="6666450"/>
            <a:ext cx="118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g23c672125ec_0_7"/>
          <p:cNvSpPr/>
          <p:nvPr/>
        </p:nvSpPr>
        <p:spPr>
          <a:xfrm>
            <a:off x="-16650" y="-1665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3c672125ec_0_7"/>
          <p:cNvSpPr/>
          <p:nvPr/>
        </p:nvSpPr>
        <p:spPr>
          <a:xfrm>
            <a:off x="-16650" y="665390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23c672125ec_0_7"/>
          <p:cNvSpPr/>
          <p:nvPr/>
        </p:nvSpPr>
        <p:spPr>
          <a:xfrm rot="5400000">
            <a:off x="-3362250" y="33206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23c672125ec_0_7"/>
          <p:cNvSpPr/>
          <p:nvPr/>
        </p:nvSpPr>
        <p:spPr>
          <a:xfrm rot="5400000">
            <a:off x="8650650" y="33249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3c672125ec_0_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Subtítulos</a:t>
            </a:r>
            <a:endParaRPr/>
          </a:p>
        </p:txBody>
      </p:sp>
      <p:sp>
        <p:nvSpPr>
          <p:cNvPr id="130" name="Google Shape;130;g23c672125ec_0_23"/>
          <p:cNvSpPr txBox="1"/>
          <p:nvPr>
            <p:ph idx="1" type="body"/>
          </p:nvPr>
        </p:nvSpPr>
        <p:spPr>
          <a:xfrm>
            <a:off x="838200" y="1742288"/>
            <a:ext cx="10515600" cy="40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Escreva aqui o conteúdo do slide;</a:t>
            </a:r>
            <a:endParaRPr/>
          </a:p>
          <a:p>
            <a:pPr indent="-228600" lvl="0" marL="2286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Copie este slide para utilizá-lo na sequência.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g23c672125ec_0_23"/>
          <p:cNvPicPr preferRelativeResize="0"/>
          <p:nvPr/>
        </p:nvPicPr>
        <p:blipFill rotWithShape="1">
          <a:blip r:embed="rId3">
            <a:alphaModFix/>
          </a:blip>
          <a:srcRect b="0" l="0" r="-64257" t="0"/>
          <a:stretch/>
        </p:blipFill>
        <p:spPr>
          <a:xfrm>
            <a:off x="8464600" y="5599100"/>
            <a:ext cx="704088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3c672125ec_0_23"/>
          <p:cNvPicPr preferRelativeResize="0"/>
          <p:nvPr/>
        </p:nvPicPr>
        <p:blipFill rotWithShape="1">
          <a:blip r:embed="rId4">
            <a:alphaModFix/>
          </a:blip>
          <a:srcRect b="0" l="0" r="6638" t="0"/>
          <a:stretch/>
        </p:blipFill>
        <p:spPr>
          <a:xfrm>
            <a:off x="9168688" y="5799125"/>
            <a:ext cx="1289304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3c672125ec_0_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3687" y="6030837"/>
            <a:ext cx="1314450" cy="44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g23c672125ec_0_23"/>
          <p:cNvCxnSpPr/>
          <p:nvPr/>
        </p:nvCxnSpPr>
        <p:spPr>
          <a:xfrm>
            <a:off x="208200" y="220700"/>
            <a:ext cx="0" cy="64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g23c672125ec_0_23"/>
          <p:cNvCxnSpPr/>
          <p:nvPr/>
        </p:nvCxnSpPr>
        <p:spPr>
          <a:xfrm>
            <a:off x="195700" y="220700"/>
            <a:ext cx="118173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g23c672125ec_0_23"/>
          <p:cNvCxnSpPr/>
          <p:nvPr/>
        </p:nvCxnSpPr>
        <p:spPr>
          <a:xfrm>
            <a:off x="12000450" y="220700"/>
            <a:ext cx="12600" cy="644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g23c672125ec_0_23"/>
          <p:cNvCxnSpPr/>
          <p:nvPr/>
        </p:nvCxnSpPr>
        <p:spPr>
          <a:xfrm>
            <a:off x="208200" y="6666450"/>
            <a:ext cx="118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g23c672125ec_0_23"/>
          <p:cNvSpPr/>
          <p:nvPr/>
        </p:nvSpPr>
        <p:spPr>
          <a:xfrm>
            <a:off x="-16650" y="-1665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23c672125ec_0_23"/>
          <p:cNvSpPr/>
          <p:nvPr/>
        </p:nvSpPr>
        <p:spPr>
          <a:xfrm>
            <a:off x="-16650" y="6653900"/>
            <a:ext cx="122088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3c672125ec_0_23"/>
          <p:cNvSpPr/>
          <p:nvPr/>
        </p:nvSpPr>
        <p:spPr>
          <a:xfrm rot="5400000">
            <a:off x="-3362250" y="33206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23c672125ec_0_23"/>
          <p:cNvSpPr/>
          <p:nvPr/>
        </p:nvSpPr>
        <p:spPr>
          <a:xfrm rot="5400000">
            <a:off x="8650650" y="3324950"/>
            <a:ext cx="6903600" cy="2373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2020-03-26T00:08:23Z</dcterms:created>
  <dc:creator>BL</dc:creator>
</cp:coreProperties>
</file>